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B0362-A544-47C5-83D6-833118F027D5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BA08-6CF7-4DEA-8662-B0F4858F3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867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B0362-A544-47C5-83D6-833118F027D5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BA08-6CF7-4DEA-8662-B0F4858F3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09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B0362-A544-47C5-83D6-833118F027D5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BA08-6CF7-4DEA-8662-B0F4858F3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968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B0362-A544-47C5-83D6-833118F027D5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BA08-6CF7-4DEA-8662-B0F4858F3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438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B0362-A544-47C5-83D6-833118F027D5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BA08-6CF7-4DEA-8662-B0F4858F3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634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B0362-A544-47C5-83D6-833118F027D5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BA08-6CF7-4DEA-8662-B0F4858F3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7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B0362-A544-47C5-83D6-833118F027D5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BA08-6CF7-4DEA-8662-B0F4858F3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671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B0362-A544-47C5-83D6-833118F027D5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BA08-6CF7-4DEA-8662-B0F4858F3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80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B0362-A544-47C5-83D6-833118F027D5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BA08-6CF7-4DEA-8662-B0F4858F3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741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B0362-A544-47C5-83D6-833118F027D5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BA08-6CF7-4DEA-8662-B0F4858F3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593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B0362-A544-47C5-83D6-833118F027D5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BA08-6CF7-4DEA-8662-B0F4858F3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175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B0362-A544-47C5-83D6-833118F027D5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DBA08-6CF7-4DEA-8662-B0F4858F3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143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14008"/>
          </a:xfrm>
        </p:spPr>
        <p:txBody>
          <a:bodyPr/>
          <a:lstStyle/>
          <a:p>
            <a:r>
              <a:rPr lang="en-US" dirty="0" smtClean="0"/>
              <a:t>Fossils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200" dirty="0" smtClean="0"/>
              <a:t>Arkansas Headwaters Recreation Area</a:t>
            </a:r>
          </a:p>
          <a:p>
            <a:r>
              <a:rPr lang="en-US" sz="1800" dirty="0" smtClean="0"/>
              <a:t>Bob Hickey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20040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is a Fossil?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82331"/>
            <a:ext cx="10515600" cy="2073044"/>
          </a:xfrm>
        </p:spPr>
        <p:txBody>
          <a:bodyPr/>
          <a:lstStyle/>
          <a:p>
            <a:r>
              <a:rPr lang="en-US" dirty="0" smtClean="0"/>
              <a:t>The remains or traces of objects or organisms that have been buried and preserved in the earth from the past</a:t>
            </a:r>
          </a:p>
          <a:p>
            <a:r>
              <a:rPr lang="en-US" dirty="0" smtClean="0"/>
              <a:t>Evidence in rock of the presence of plant or animal material or their </a:t>
            </a:r>
            <a:r>
              <a:rPr lang="en-US" dirty="0" smtClean="0"/>
              <a:t>traces </a:t>
            </a:r>
            <a:r>
              <a:rPr lang="en-US" dirty="0" smtClean="0"/>
              <a:t>from an earlier time</a:t>
            </a:r>
          </a:p>
        </p:txBody>
      </p:sp>
    </p:spTree>
    <p:extLst>
      <p:ext uri="{BB962C8B-B14F-4D97-AF65-F5344CB8AC3E}">
        <p14:creationId xmlns:p14="http://schemas.microsoft.com/office/powerpoint/2010/main" val="3914864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Fossil 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00191"/>
            <a:ext cx="10515600" cy="4342419"/>
          </a:xfrm>
        </p:spPr>
        <p:txBody>
          <a:bodyPr/>
          <a:lstStyle/>
          <a:p>
            <a:r>
              <a:rPr lang="en-US" dirty="0" smtClean="0"/>
              <a:t>Formed when groundwater minerals replace materials in bones and/or tissue creating a replica in stone, hard parts preserving better</a:t>
            </a:r>
          </a:p>
          <a:p>
            <a:r>
              <a:rPr lang="en-US" dirty="0" smtClean="0"/>
              <a:t>Burial must be rapid to prevent bacterial etc. decay</a:t>
            </a:r>
          </a:p>
          <a:p>
            <a:r>
              <a:rPr lang="en-US" dirty="0" smtClean="0"/>
              <a:t>Burial must be deep and solid for pressurization and the blocking of O</a:t>
            </a:r>
            <a:r>
              <a:rPr lang="en-US" sz="1200" dirty="0" smtClean="0"/>
              <a:t>2 </a:t>
            </a:r>
            <a:r>
              <a:rPr lang="en-US" dirty="0" smtClean="0"/>
              <a:t>that causes decomposition</a:t>
            </a:r>
          </a:p>
          <a:p>
            <a:r>
              <a:rPr lang="en-US" dirty="0" smtClean="0"/>
              <a:t>Dissolved minerals are transported by water circulation and fill spaces or voids in the rock</a:t>
            </a:r>
          </a:p>
          <a:p>
            <a:r>
              <a:rPr lang="en-US" dirty="0" smtClean="0"/>
              <a:t>Chemical reactions and pressure lithify sediment into hard rock around the fossil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669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Fossil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4927"/>
            <a:ext cx="10515600" cy="48661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Without Alterations</a:t>
            </a:r>
          </a:p>
          <a:p>
            <a:pPr lvl="1"/>
            <a:r>
              <a:rPr lang="en-US" b="1" dirty="0" smtClean="0"/>
              <a:t>Freezing – </a:t>
            </a:r>
            <a:r>
              <a:rPr lang="en-US" dirty="0" smtClean="0"/>
              <a:t>exposure to extreme cold</a:t>
            </a:r>
          </a:p>
          <a:p>
            <a:pPr lvl="1"/>
            <a:r>
              <a:rPr lang="en-US" b="1" dirty="0" smtClean="0"/>
              <a:t>In Amber </a:t>
            </a:r>
            <a:r>
              <a:rPr lang="en-US" dirty="0" smtClean="0"/>
              <a:t>– the hardened resin of trees encasing mostly delicate organisms</a:t>
            </a:r>
          </a:p>
          <a:p>
            <a:pPr lvl="1"/>
            <a:r>
              <a:rPr lang="en-US" b="1" dirty="0" smtClean="0"/>
              <a:t>Mummification – </a:t>
            </a:r>
            <a:r>
              <a:rPr lang="en-US" dirty="0" smtClean="0"/>
              <a:t>the drying up of an object by exposure to chemicals, extreme cold, very low humidity, or lack of air so that the object shrivels up and does not decay</a:t>
            </a:r>
          </a:p>
          <a:p>
            <a:pPr lvl="1"/>
            <a:r>
              <a:rPr lang="en-US" b="1" dirty="0" smtClean="0"/>
              <a:t>Trace Fossils </a:t>
            </a:r>
          </a:p>
          <a:p>
            <a:pPr lvl="2"/>
            <a:r>
              <a:rPr lang="en-US" dirty="0"/>
              <a:t>A</a:t>
            </a:r>
            <a:r>
              <a:rPr lang="en-US" dirty="0" smtClean="0"/>
              <a:t>nimal footprints and tracks preserved in soft sediment</a:t>
            </a:r>
          </a:p>
          <a:p>
            <a:pPr lvl="2"/>
            <a:r>
              <a:rPr lang="en-US" dirty="0" smtClean="0"/>
              <a:t>Nests</a:t>
            </a:r>
          </a:p>
          <a:p>
            <a:pPr lvl="2"/>
            <a:r>
              <a:rPr lang="en-US" dirty="0"/>
              <a:t>B</a:t>
            </a:r>
            <a:r>
              <a:rPr lang="en-US" dirty="0" smtClean="0"/>
              <a:t>urrows - tubes in soft sediment and wood left by an organism</a:t>
            </a:r>
          </a:p>
          <a:p>
            <a:pPr lvl="1"/>
            <a:r>
              <a:rPr lang="en-US" b="1" dirty="0" smtClean="0"/>
              <a:t>Impressions </a:t>
            </a:r>
            <a:r>
              <a:rPr lang="en-US" dirty="0" smtClean="0"/>
              <a:t>– an object is left as a replica of its surface in fine grains possibly showing considerable surface detail</a:t>
            </a:r>
          </a:p>
          <a:p>
            <a:pPr lvl="1"/>
            <a:r>
              <a:rPr lang="en-US" b="1" dirty="0" smtClean="0"/>
              <a:t>Coprolites </a:t>
            </a:r>
            <a:r>
              <a:rPr lang="en-US" dirty="0" smtClean="0"/>
              <a:t>– dung and stomach contents</a:t>
            </a:r>
          </a:p>
          <a:p>
            <a:pPr lvl="1"/>
            <a:r>
              <a:rPr lang="en-US" b="1" dirty="0" err="1" smtClean="0"/>
              <a:t>Gastroliths</a:t>
            </a:r>
            <a:r>
              <a:rPr lang="en-US" dirty="0" smtClean="0"/>
              <a:t> -  polished stomach stones used in grinding foods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886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Fossil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Alterations</a:t>
            </a:r>
          </a:p>
          <a:p>
            <a:pPr lvl="1"/>
            <a:r>
              <a:rPr lang="en-US" b="1" dirty="0" smtClean="0"/>
              <a:t>Petrification</a:t>
            </a:r>
            <a:r>
              <a:rPr lang="en-US" dirty="0" smtClean="0"/>
              <a:t> – the internal cavities, pores, and spaces of the original hard and soft parts of the structure are filled with precipitated mineral materials</a:t>
            </a:r>
          </a:p>
          <a:p>
            <a:pPr lvl="1"/>
            <a:r>
              <a:rPr lang="en-US" b="1" dirty="0" smtClean="0"/>
              <a:t>Replacement</a:t>
            </a:r>
            <a:r>
              <a:rPr lang="en-US" dirty="0" smtClean="0"/>
              <a:t> – dissolving molecular exchange of cell walls and other solid materials  of an organism are replaced with minerals carried by a water solution percolating through the medium, retaining microscopic details of the replaced structure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478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Fossil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67931"/>
            <a:ext cx="10515600" cy="4957560"/>
          </a:xfrm>
        </p:spPr>
        <p:txBody>
          <a:bodyPr/>
          <a:lstStyle/>
          <a:p>
            <a:r>
              <a:rPr lang="en-US" dirty="0" smtClean="0"/>
              <a:t>With Alterations – </a:t>
            </a:r>
            <a:r>
              <a:rPr lang="en-US" sz="2000" dirty="0" smtClean="0"/>
              <a:t>continued</a:t>
            </a:r>
            <a:endParaRPr lang="en-US" sz="1600" dirty="0" smtClean="0"/>
          </a:p>
          <a:p>
            <a:pPr lvl="1"/>
            <a:r>
              <a:rPr lang="en-US" b="1" dirty="0" smtClean="0"/>
              <a:t>Carbonization</a:t>
            </a:r>
            <a:r>
              <a:rPr lang="en-US" dirty="0" smtClean="0"/>
              <a:t> – Effective in preserving leaves, insects, and delicate animal forms:  it occurs when fine sediment encases an organism and, with time, pressure squeezes out the liquid and gaseous components of the organism leaving behind a thin residue of carbon</a:t>
            </a:r>
          </a:p>
          <a:p>
            <a:pPr lvl="1"/>
            <a:r>
              <a:rPr lang="en-US" b="1" dirty="0" smtClean="0"/>
              <a:t>Mold</a:t>
            </a:r>
            <a:r>
              <a:rPr lang="en-US" dirty="0" smtClean="0"/>
              <a:t> – when the organism or structure material is buried in sediment and later removed/dissolved to leave a void in rock, the void bears the surface features and shape of the object/organism with </a:t>
            </a:r>
            <a:r>
              <a:rPr lang="en-US" b="1" dirty="0" smtClean="0"/>
              <a:t>NO</a:t>
            </a:r>
            <a:r>
              <a:rPr lang="en-US" dirty="0" smtClean="0"/>
              <a:t> internal structure preserved.  Physical characteristics of an object are impressed in the sediment prior to rock lithification</a:t>
            </a:r>
          </a:p>
          <a:p>
            <a:pPr lvl="1"/>
            <a:r>
              <a:rPr lang="en-US" b="1" dirty="0" smtClean="0"/>
              <a:t>Cast</a:t>
            </a:r>
            <a:r>
              <a:rPr lang="en-US" dirty="0" smtClean="0"/>
              <a:t> – a mold filled in.  Produced when the void of a mold is subsequently filled with mineral matter – a model or replica of the original object </a:t>
            </a:r>
            <a:r>
              <a:rPr lang="en-US" smtClean="0"/>
              <a:t>is produced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718636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440</Words>
  <Application>Microsoft Office PowerPoint</Application>
  <PresentationFormat>Widescreen</PresentationFormat>
  <Paragraphs>33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Fossils</vt:lpstr>
      <vt:lpstr>What is a Fossil?</vt:lpstr>
      <vt:lpstr>Fossil Formation</vt:lpstr>
      <vt:lpstr>Fossil Types</vt:lpstr>
      <vt:lpstr>Fossil Types</vt:lpstr>
      <vt:lpstr>Fossil Types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Fossils</dc:title>
  <dc:creator>Robert Hickey</dc:creator>
  <cp:lastModifiedBy>Robert Hickey</cp:lastModifiedBy>
  <cp:revision>16</cp:revision>
  <cp:lastPrinted>2023-10-04T22:41:12Z</cp:lastPrinted>
  <dcterms:created xsi:type="dcterms:W3CDTF">2023-10-04T18:31:37Z</dcterms:created>
  <dcterms:modified xsi:type="dcterms:W3CDTF">2023-10-05T11:03:43Z</dcterms:modified>
</cp:coreProperties>
</file>